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9" r:id="rId10"/>
    <p:sldId id="271" r:id="rId11"/>
    <p:sldId id="273" r:id="rId12"/>
    <p:sldId id="278" r:id="rId13"/>
    <p:sldId id="279" r:id="rId14"/>
    <p:sldId id="287" r:id="rId15"/>
    <p:sldId id="289" r:id="rId16"/>
    <p:sldId id="291" r:id="rId17"/>
    <p:sldId id="294" r:id="rId18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2" autoAdjust="0"/>
  </p:normalViewPr>
  <p:slideViewPr>
    <p:cSldViewPr snapToGrid="0" showGuides="1">
      <p:cViewPr varScale="1">
        <p:scale>
          <a:sx n="63" d="100"/>
          <a:sy n="63" d="100"/>
        </p:scale>
        <p:origin x="9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3BE5-BABE-441D-8BE1-5B41CE78C7DE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C884-9CBB-43F1-98A1-19F7B6541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18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169D-3B89-45A8-9C66-02CD3D1DD47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0604-1E6D-41E7-AC4F-4CEEDA287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6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083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08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01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10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90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12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9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1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70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43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27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91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22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93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10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25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75D3-393E-4759-8A39-B6CA087E221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66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99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80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04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4307" r="1" b="24304"/>
          <a:stretch/>
        </p:blipFill>
        <p:spPr>
          <a:xfrm>
            <a:off x="0" y="581302"/>
            <a:ext cx="9144000" cy="14484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597" y="11691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CD48E43-F814-49EC-A679-0B0A39A0B4F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98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7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83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19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68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4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7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8566-2410-4D86-8EC1-8BB6943EDD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699B-754C-4D91-B5D7-7D1177D1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84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7867650" y="6381750"/>
            <a:ext cx="1276350" cy="33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8439150" y="1136620"/>
            <a:ext cx="704850" cy="688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34461"/>
              </p:ext>
            </p:extLst>
          </p:nvPr>
        </p:nvGraphicFramePr>
        <p:xfrm>
          <a:off x="1275682" y="1520378"/>
          <a:ext cx="6592636" cy="4409913"/>
        </p:xfrm>
        <a:graphic>
          <a:graphicData uri="http://schemas.openxmlformats.org/drawingml/2006/table">
            <a:tbl>
              <a:tblPr/>
              <a:tblGrid>
                <a:gridCol w="57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803"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物件名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クリアヴィスタおおたかの森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集合住宅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シティテラスおおたかの森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集合住宅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運河駅舎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駅舎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みやぞの野鳥の池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公共事業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江戸川台駅西口駅前広場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公共事業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おおたかの森ＳＣアネックス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商業施設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29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東葛病院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病院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53" y="1073008"/>
            <a:ext cx="6480000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07253" y="5601604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レンガ調タイルが醸し出す落ち着いた雰囲気を創出。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26000" y="89051"/>
            <a:ext cx="488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③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運河駅舎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5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53" y="996812"/>
            <a:ext cx="6480000" cy="43200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758267" y="89051"/>
            <a:ext cx="488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④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みやぞの野鳥の池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7253" y="5593137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多様な植栽により、背後に見える森と一体的な空間を創出。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8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749800" y="89051"/>
            <a:ext cx="5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⑤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江戸川台駅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西口駅前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広場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07253" y="5600878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インターロッキング舗装＆休憩場所を設けて、賑わいを創出できる工夫。</a:t>
            </a:r>
            <a:endParaRPr lang="en-US" altLang="ja-JP" sz="3200" dirty="0"/>
          </a:p>
        </p:txBody>
      </p:sp>
      <p:pic>
        <p:nvPicPr>
          <p:cNvPr id="7" name="図 6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66"/>
          <a:stretch/>
        </p:blipFill>
        <p:spPr>
          <a:xfrm>
            <a:off x="1307253" y="1048824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46" y="990601"/>
            <a:ext cx="6480000" cy="432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49800" y="89051"/>
            <a:ext cx="5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⑤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江戸川台駅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西口駅前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広場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08946" y="5587871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シンボルツリー</a:t>
            </a:r>
            <a:r>
              <a:rPr lang="ja-JP" altLang="en-US" sz="3200" dirty="0"/>
              <a:t>として既存の</a:t>
            </a:r>
            <a:r>
              <a:rPr lang="ja-JP" altLang="en-US" sz="3200" dirty="0" smtClean="0"/>
              <a:t>ケヤキ</a:t>
            </a:r>
            <a:r>
              <a:rPr lang="ja-JP" altLang="en-US" sz="3200" dirty="0"/>
              <a:t>の木</a:t>
            </a:r>
            <a:r>
              <a:rPr lang="ja-JP" altLang="en-US" sz="3200" dirty="0" smtClean="0"/>
              <a:t>を使用。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195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253" y="976269"/>
            <a:ext cx="6480000" cy="432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749800" y="89051"/>
            <a:ext cx="5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⑥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おおたか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の森ＳＣアネックス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07253" y="5609587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木のルーバーを用いて、</a:t>
            </a:r>
            <a:endParaRPr lang="en-US" altLang="ja-JP" sz="3200" dirty="0" smtClean="0"/>
          </a:p>
          <a:p>
            <a:r>
              <a:rPr lang="ja-JP" altLang="en-US" sz="3200" dirty="0" smtClean="0"/>
              <a:t>建物のボリュームを和らげている。</a:t>
            </a:r>
            <a:endParaRPr lang="en-US" altLang="ja-JP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3" y="959638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07253" y="5609587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TX</a:t>
            </a:r>
            <a:r>
              <a:rPr lang="ja-JP" altLang="en-US" sz="3200" dirty="0" smtClean="0"/>
              <a:t>車窓からの見え方にも配慮したデザイン。</a:t>
            </a:r>
            <a:endParaRPr lang="en-US" altLang="ja-JP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9800" y="89051"/>
            <a:ext cx="5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⑥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おおたか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の森ＳＣアネックス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2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253" y="959638"/>
            <a:ext cx="6480000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07253" y="5601604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広告物も</a:t>
            </a:r>
            <a:r>
              <a:rPr lang="ja-JP" altLang="en-US" sz="3200" dirty="0"/>
              <a:t>周辺環境に調和した</a:t>
            </a:r>
            <a:r>
              <a:rPr lang="ja-JP" altLang="en-US" sz="3200" dirty="0" smtClean="0"/>
              <a:t>サイズや</a:t>
            </a:r>
            <a:r>
              <a:rPr lang="ja-JP" altLang="en-US" sz="3200" dirty="0"/>
              <a:t>配色になっている</a:t>
            </a:r>
            <a:r>
              <a:rPr lang="ja-JP" altLang="en-US" sz="3200" dirty="0" smtClean="0"/>
              <a:t>。</a:t>
            </a:r>
            <a:endParaRPr lang="en-US" altLang="ja-JP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9800" y="89051"/>
            <a:ext cx="5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⑥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おおたか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の森ＳＣアネックス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253" y="1013745"/>
            <a:ext cx="6480000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07253" y="5604997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en-US" sz="3200" dirty="0"/>
              <a:t>多様な植栽をほどこし、緑あふれる空間を</a:t>
            </a:r>
            <a:r>
              <a:rPr lang="ja-JP" altLang="en-US" sz="3200" dirty="0" smtClean="0"/>
              <a:t>創出。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3990" y="91017"/>
            <a:ext cx="5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⑦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東葛病院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749801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①クリアヴィスタおおたかの森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" name="図 3" descr="IMG_427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3" y="1007024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07253" y="5591148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本体建物を３棟に分離。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 smtClean="0">
                <a:latin typeface="+mn-ea"/>
              </a:rPr>
              <a:t>抜ける視線と圧迫感の軽減に配慮。</a:t>
            </a:r>
            <a:r>
              <a:rPr lang="en-US" altLang="ja-JP" sz="300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             </a:t>
            </a:r>
            <a:r>
              <a:rPr lang="en-US" altLang="ja-JP" sz="3000" dirty="0" smtClean="0">
                <a:latin typeface="+mn-ea"/>
              </a:rPr>
              <a:t>                     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 descr="IMG_428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3" y="956937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07253" y="5614007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多様な緑を</a:t>
            </a:r>
            <a:r>
              <a:rPr lang="ja-JP" altLang="en-US" sz="3200" dirty="0"/>
              <a:t>植</a:t>
            </a:r>
            <a:r>
              <a:rPr lang="ja-JP" altLang="en-US" sz="3200" dirty="0" smtClean="0"/>
              <a:t>えて、</a:t>
            </a:r>
            <a:r>
              <a:rPr lang="ja-JP" altLang="en-US" sz="3200" dirty="0"/>
              <a:t>立体駐車場や</a:t>
            </a:r>
            <a:r>
              <a:rPr lang="ja-JP" altLang="en-US" sz="3200" dirty="0" smtClean="0"/>
              <a:t>フェンスを目隠し。</a:t>
            </a:r>
            <a:endParaRPr lang="en-US" altLang="ja-JP" sz="3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801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①クリアヴィスタおおたかの森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3" descr="IMG_427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3" y="965615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07253" y="5608773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公開</a:t>
            </a:r>
            <a:r>
              <a:rPr lang="ja-JP" altLang="en-US" sz="3200" dirty="0">
                <a:latin typeface="+mn-ea"/>
              </a:rPr>
              <a:t>空地を設け</a:t>
            </a:r>
            <a:r>
              <a:rPr lang="ja-JP" altLang="en-US" sz="3200" dirty="0" smtClean="0">
                <a:latin typeface="+mn-ea"/>
              </a:rPr>
              <a:t>、人々</a:t>
            </a:r>
            <a:r>
              <a:rPr lang="ja-JP" altLang="en-US" sz="3200" dirty="0">
                <a:latin typeface="+mn-ea"/>
              </a:rPr>
              <a:t>の</a:t>
            </a:r>
            <a:r>
              <a:rPr lang="ja-JP" altLang="en-US" sz="3200" dirty="0" smtClean="0">
                <a:latin typeface="+mn-ea"/>
              </a:rPr>
              <a:t>潤いの</a:t>
            </a:r>
            <a:r>
              <a:rPr lang="ja-JP" altLang="en-US" sz="3200" dirty="0">
                <a:latin typeface="+mn-ea"/>
              </a:rPr>
              <a:t>空間を</a:t>
            </a:r>
            <a:r>
              <a:rPr lang="ja-JP" altLang="en-US" sz="3200" dirty="0" smtClean="0">
                <a:latin typeface="+mn-ea"/>
              </a:rPr>
              <a:t>創出。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801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①クリアヴィスタおおたかの森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3" descr="IMG_428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3" y="950596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07253" y="5608920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公開</a:t>
            </a:r>
            <a:r>
              <a:rPr lang="ja-JP" altLang="en-US" sz="3200" dirty="0"/>
              <a:t>空地を設け</a:t>
            </a:r>
            <a:r>
              <a:rPr lang="ja-JP" altLang="en-US" sz="3200" dirty="0" smtClean="0"/>
              <a:t>、人々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潤いの</a:t>
            </a:r>
            <a:r>
              <a:rPr lang="ja-JP" altLang="en-US" sz="3200" dirty="0"/>
              <a:t>空間を</a:t>
            </a:r>
            <a:r>
              <a:rPr lang="ja-JP" altLang="en-US" sz="3200" dirty="0" smtClean="0"/>
              <a:t>創出。</a:t>
            </a:r>
            <a:endParaRPr lang="en-US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801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①クリアヴィスタおおたかの森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53" y="1000461"/>
            <a:ext cx="6480000" cy="432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56573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シティテラスおおたかの森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8942" y="5599770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建物の配置を変更して厚い緑を創出。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 smtClean="0">
                <a:latin typeface="+mn-ea"/>
              </a:rPr>
              <a:t>車窓からの緑にも配慮。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5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1" descr="IMG_5079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3024" y="1725330"/>
            <a:ext cx="7197952" cy="478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73024" y="996622"/>
            <a:ext cx="14557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指導前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56573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シティテラスおおたかの森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8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973800" y="1716480"/>
            <a:ext cx="7196400" cy="4784400"/>
            <a:chOff x="389964" y="1022211"/>
            <a:chExt cx="8563535" cy="5683389"/>
          </a:xfrm>
        </p:grpSpPr>
        <p:pic>
          <p:nvPicPr>
            <p:cNvPr id="6" name="図 1" descr="IMG_507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964" y="1022211"/>
              <a:ext cx="8563535" cy="568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円/楕円 2"/>
            <p:cNvSpPr/>
            <p:nvPr/>
          </p:nvSpPr>
          <p:spPr>
            <a:xfrm>
              <a:off x="4671731" y="4419600"/>
              <a:ext cx="1619250" cy="1619250"/>
            </a:xfrm>
            <a:prstGeom prst="ellipse">
              <a:avLst/>
            </a:prstGeom>
            <a:noFill/>
            <a:ln w="57150">
              <a:solidFill>
                <a:srgbClr val="FF99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73024" y="996622"/>
            <a:ext cx="14557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指導後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56573" y="890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シティテラスおおたかの森 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3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53" y="1063241"/>
            <a:ext cx="6480000" cy="432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26000" y="89051"/>
            <a:ext cx="488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③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運河駅舎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7253" y="5601604"/>
            <a:ext cx="648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レンガ調タイルが醸し出す落ち着いた雰囲気を創出。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827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流山市の景観指導・改善事例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357</Words>
  <Application>Microsoft Office PowerPoint</Application>
  <PresentationFormat>画面に合わせる (4:3)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HGPｺﾞｼｯｸM</vt:lpstr>
      <vt:lpstr>ＭＳ Ｐゴシック</vt:lpstr>
      <vt:lpstr>メイリオ</vt:lpstr>
      <vt:lpstr>Arial</vt:lpstr>
      <vt:lpstr>Calibri</vt:lpstr>
      <vt:lpstr>Calibri Light</vt:lpstr>
      <vt:lpstr>Century 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Windows ユーザー</cp:lastModifiedBy>
  <cp:revision>1</cp:revision>
  <dcterms:modified xsi:type="dcterms:W3CDTF">2021-10-01T05:43:01Z</dcterms:modified>
</cp:coreProperties>
</file>